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4" r:id="rId3"/>
    <p:sldId id="257" r:id="rId4"/>
    <p:sldId id="278" r:id="rId5"/>
    <p:sldId id="279" r:id="rId6"/>
    <p:sldId id="280" r:id="rId7"/>
    <p:sldId id="286" r:id="rId8"/>
    <p:sldId id="285" r:id="rId9"/>
    <p:sldId id="281" r:id="rId10"/>
    <p:sldId id="264" r:id="rId11"/>
    <p:sldId id="263" r:id="rId12"/>
    <p:sldId id="258" r:id="rId13"/>
    <p:sldId id="277" r:id="rId14"/>
    <p:sldId id="283" r:id="rId15"/>
    <p:sldId id="282" r:id="rId16"/>
    <p:sldId id="265" r:id="rId17"/>
    <p:sldId id="284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47244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48" y="304800"/>
            <a:ext cx="6069352" cy="5486400"/>
          </a:xfrm>
          <a:prstGeom prst="star32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91200"/>
            <a:ext cx="59436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74676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53100" y="2857500"/>
            <a:ext cx="5105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333500" y="3086100"/>
            <a:ext cx="4800600" cy="1066800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dhi4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81000" y="228600"/>
            <a:ext cx="8525497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115916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3900" y="1125682"/>
            <a:ext cx="75438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সন্ধির প্রকারভেদ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800100" y="1970809"/>
            <a:ext cx="1295400" cy="161751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810000" y="1963882"/>
            <a:ext cx="1295400" cy="171103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858000" y="1970809"/>
            <a:ext cx="1219200" cy="161751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3525982"/>
            <a:ext cx="25146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স্বরসন্ধি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3588327"/>
            <a:ext cx="2438400" cy="1423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ব্যঞ্জনসন্ধি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4600" y="3564081"/>
            <a:ext cx="23622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বিসর্গসন্ধি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3690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নিয়ম-১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আ+আ=আ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; বিদ্যা+আলয়=বিদ্যালয়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অ+আ= আ; হিম+আলয়= হিমালয়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81000"/>
            <a:ext cx="3977331" cy="278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3276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2004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হিমালয়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20180310171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4572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98038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67874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নিয়ম-২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অ+ই=এ; শুভ+ইচ্ছা= শুভেচ্ছা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352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শুভেচ্ছা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70423_200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14400"/>
            <a:ext cx="3399150" cy="237744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2634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নিয়ম-৩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অ+উ=ও; সূর্য+উদয়=সূর্যোদয়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28600"/>
            <a:ext cx="5686425" cy="3295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6600" y="36576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সূর্যোদয়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51054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নিয়ম-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ই+ঈ=ঈ; পরি+ঈক্ষা=পরীক্ষা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855" y="200655"/>
            <a:ext cx="670285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429000" y="4267200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ndh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94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03267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6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743200" y="1600200"/>
            <a:ext cx="3710067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276600" y="381000"/>
            <a:ext cx="3048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4572000"/>
            <a:ext cx="6019800" cy="1828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সন্ধিবিচ্ছেদ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  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রুপালি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নাবিক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05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স্বরসন্ধি কাকে বলে? স্বরসন্ধির ১০টি উদাহরণ লেখ এবং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বিচ্ছেদ কর।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0" y="304800"/>
            <a:ext cx="2895600" cy="990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752600" y="1676400"/>
            <a:ext cx="5695943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500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685800"/>
            <a:ext cx="25146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2743200"/>
            <a:ext cx="7239000" cy="2438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 শব্দের অর্থ কি? </a:t>
            </a:r>
          </a:p>
          <a:p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 কাকে বলে?</a:t>
            </a:r>
          </a:p>
          <a:p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 ও বিদ্যালয়ের সন্ধি বিচ্ছেদ কি?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49368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743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381000"/>
            <a:ext cx="28194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0" y="1905000"/>
            <a:ext cx="7010400" cy="3581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শুক্তারুল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MBA)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দোহাকুলা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মোবাঃ০১৯১৮৭৮৭১৪৩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shuktarul88@gmail.com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161016_095912_7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1981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845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4953000"/>
            <a:ext cx="8991600" cy="1295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 কাকে বলে? সন্ধি কত প্রকার ও কি কি ? প্রত্যেক প্রকার সন্ধির স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জ্ঞাসহ উদাহরণ লেখ।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81000"/>
            <a:ext cx="25146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3600" dirty="0"/>
          </a:p>
        </p:txBody>
      </p:sp>
      <p:pic>
        <p:nvPicPr>
          <p:cNvPr id="11" name="Picture 10" descr="bari8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4800600" y="1219200"/>
            <a:ext cx="34703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6489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8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70423_195509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143000" y="1371600"/>
            <a:ext cx="6988589" cy="530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678638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667000"/>
            <a:ext cx="518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বিষয়ঃ বাংলা ২য় পত্র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পরিচ্ছেদঃ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৮ম শ্রেণি ব্যা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609600"/>
            <a:ext cx="17172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9405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h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752600"/>
            <a:ext cx="2115404" cy="3657600"/>
          </a:xfrm>
          <a:prstGeom prst="rect">
            <a:avLst/>
          </a:prstGeom>
        </p:spPr>
      </p:pic>
      <p:pic>
        <p:nvPicPr>
          <p:cNvPr id="4" name="Picture 3" descr="sond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52600"/>
            <a:ext cx="4871707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419600"/>
            <a:ext cx="4572000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95600" y="2667000"/>
            <a:ext cx="35814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52800" y="609600"/>
            <a:ext cx="2743200" cy="990600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95600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- - - -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 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সন্ধি কী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 বলতে পারবে।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 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সন্ধির প্রকারভেদ উল্লেখ করতে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 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স্বরসন্ধির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টি নিয়ম বর্ণনা করতে পারবে।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81400" y="685800"/>
            <a:ext cx="22098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105400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উৎ+ লাস= উল্লাস,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685800"/>
            <a:ext cx="3657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m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4597547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3505200" y="3505200"/>
            <a:ext cx="2057400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উল্লাস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057401" cy="164592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1752600"/>
            <a:ext cx="8229600" cy="266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শহীদুল্লাহ্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লিখেছেনঃ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লোপ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মিলনকে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4953000"/>
            <a:ext cx="83820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চলেঃ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মিলনের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ndh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81000" y="228600"/>
            <a:ext cx="8403704" cy="630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584</TotalTime>
  <Words>254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shuktarul</cp:lastModifiedBy>
  <cp:revision>436</cp:revision>
  <dcterms:created xsi:type="dcterms:W3CDTF">2006-08-16T00:00:00Z</dcterms:created>
  <dcterms:modified xsi:type="dcterms:W3CDTF">2018-05-26T15:21:32Z</dcterms:modified>
</cp:coreProperties>
</file>